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9" r:id="rId2"/>
    <p:sldId id="257" r:id="rId3"/>
    <p:sldId id="258" r:id="rId4"/>
    <p:sldId id="260" r:id="rId5"/>
    <p:sldId id="272" r:id="rId6"/>
    <p:sldId id="261" r:id="rId7"/>
    <p:sldId id="276" r:id="rId8"/>
    <p:sldId id="262" r:id="rId9"/>
    <p:sldId id="259" r:id="rId10"/>
    <p:sldId id="263" r:id="rId11"/>
    <p:sldId id="273" r:id="rId12"/>
    <p:sldId id="264" r:id="rId13"/>
    <p:sldId id="274" r:id="rId14"/>
    <p:sldId id="277" r:id="rId15"/>
    <p:sldId id="265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2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5BD5A-6448-4FD7-A048-257A7000FAF2}" type="datetimeFigureOut">
              <a:rPr lang="en-US" smtClean="0"/>
              <a:pPr/>
              <a:t>2/26/19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AF25D-05D1-4F55-93FC-BDE82363F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4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A7A4F6-71D8-4798-951B-B71164A26AFC}" type="datetimeFigureOut">
              <a:rPr lang="en-US" smtClean="0"/>
              <a:pPr/>
              <a:t>2/26/19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C0ADD1-D6CE-47DE-9716-D8AD9C0F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7A4F6-71D8-4798-951B-B71164A26AFC}" type="datetimeFigureOut">
              <a:rPr lang="en-US" smtClean="0"/>
              <a:pPr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0ADD1-D6CE-47DE-9716-D8AD9C0F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7A4F6-71D8-4798-951B-B71164A26AFC}" type="datetimeFigureOut">
              <a:rPr lang="en-US" smtClean="0"/>
              <a:pPr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0ADD1-D6CE-47DE-9716-D8AD9C0F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7A4F6-71D8-4798-951B-B71164A26AFC}" type="datetimeFigureOut">
              <a:rPr lang="en-US" smtClean="0"/>
              <a:pPr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0ADD1-D6CE-47DE-9716-D8AD9C0F9B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7A4F6-71D8-4798-951B-B71164A26AFC}" type="datetimeFigureOut">
              <a:rPr lang="en-US" smtClean="0"/>
              <a:pPr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0ADD1-D6CE-47DE-9716-D8AD9C0F9B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7A4F6-71D8-4798-951B-B71164A26AFC}" type="datetimeFigureOut">
              <a:rPr lang="en-US" smtClean="0"/>
              <a:pPr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0ADD1-D6CE-47DE-9716-D8AD9C0F9B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7A4F6-71D8-4798-951B-B71164A26AFC}" type="datetimeFigureOut">
              <a:rPr lang="en-US" smtClean="0"/>
              <a:pPr/>
              <a:t>2/26/19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0ADD1-D6CE-47DE-9716-D8AD9C0F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7A4F6-71D8-4798-951B-B71164A26AFC}" type="datetimeFigureOut">
              <a:rPr lang="en-US" smtClean="0"/>
              <a:pPr/>
              <a:t>2/26/19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0ADD1-D6CE-47DE-9716-D8AD9C0F9B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7A4F6-71D8-4798-951B-B71164A26AFC}" type="datetimeFigureOut">
              <a:rPr lang="en-US" smtClean="0"/>
              <a:pPr/>
              <a:t>2/26/19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0ADD1-D6CE-47DE-9716-D8AD9C0F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A7A4F6-71D8-4798-951B-B71164A26AFC}" type="datetimeFigureOut">
              <a:rPr lang="en-US" smtClean="0"/>
              <a:pPr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0ADD1-D6CE-47DE-9716-D8AD9C0F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A7A4F6-71D8-4798-951B-B71164A26AFC}" type="datetimeFigureOut">
              <a:rPr lang="en-US" smtClean="0"/>
              <a:pPr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C0ADD1-D6CE-47DE-9716-D8AD9C0F9B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A7A4F6-71D8-4798-951B-B71164A26AFC}" type="datetimeFigureOut">
              <a:rPr lang="en-US" smtClean="0"/>
              <a:pPr/>
              <a:t>2/26/19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C0ADD1-D6CE-47DE-9716-D8AD9C0F9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Ser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‘To be’ or…‘to be’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267200" cy="4525963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ESTAR:</a:t>
            </a:r>
          </a:p>
          <a:p>
            <a:pPr algn="r">
              <a:buNone/>
            </a:pPr>
            <a:r>
              <a:rPr lang="en-US" sz="9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9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r"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(where you are)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495800" cy="5376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3600" b="1" u="sng" dirty="0" smtClean="0"/>
          </a:p>
          <a:p>
            <a:pPr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</a:p>
          <a:p>
            <a:pPr marL="852678" indent="-742950">
              <a:buNone/>
            </a:pPr>
            <a:endParaRPr lang="en-US" sz="1000" dirty="0" smtClean="0"/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El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libro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O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s-CO" sz="3600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 pupitre</a:t>
            </a:r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La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chica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O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s-CO" sz="3600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clase</a:t>
            </a:r>
          </a:p>
          <a:p>
            <a:pPr marL="852678" indent="-742950">
              <a:buNone/>
            </a:pP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Los estudiantes </a:t>
            </a:r>
            <a:r>
              <a:rPr lang="es-CO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están </a:t>
            </a: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 campo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267200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ESTAR:</a:t>
            </a:r>
          </a:p>
          <a:p>
            <a:pPr algn="r">
              <a:buNone/>
            </a:pPr>
            <a:r>
              <a:rPr lang="en-US" sz="9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9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r">
              <a:buNone/>
            </a:pP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495800" cy="53766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b="1" u="sng" dirty="0" smtClean="0"/>
          </a:p>
          <a:p>
            <a:pPr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in Progress</a:t>
            </a:r>
          </a:p>
          <a:p>
            <a:pPr marL="852678" indent="-742950">
              <a:buNone/>
            </a:pPr>
            <a:endParaRPr lang="en-US" sz="1000" dirty="0" smtClean="0"/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O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estoy bailando</a:t>
            </a:r>
            <a:endParaRPr lang="es-CO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La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chica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O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s-CO" sz="3600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O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hablando</a:t>
            </a:r>
            <a:endParaRPr lang="es-CO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91318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267200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ESTAR:</a:t>
            </a:r>
          </a:p>
          <a:p>
            <a:pPr algn="r">
              <a:buNone/>
            </a:pPr>
            <a:r>
              <a:rPr lang="en-US" sz="9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9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r"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(How you feel)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495800" cy="53766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b="1" u="sng" dirty="0" smtClean="0"/>
          </a:p>
          <a:p>
            <a:pPr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</a:t>
            </a:r>
          </a:p>
          <a:p>
            <a:pPr marL="852678" indent="-742950">
              <a:buNone/>
            </a:pPr>
            <a:endParaRPr lang="en-US" sz="1000" dirty="0" smtClean="0"/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Guadalupe </a:t>
            </a:r>
            <a:r>
              <a:rPr lang="es-CO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cansada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852678" indent="-74295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Pepe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O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s-CO" sz="36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enfermo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267200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ESTAR:</a:t>
            </a:r>
          </a:p>
          <a:p>
            <a:pPr algn="r">
              <a:buNone/>
            </a:pPr>
            <a:r>
              <a:rPr lang="en-US" sz="9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9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r"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(How you feel)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495800" cy="53766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b="1" u="sng" dirty="0" smtClean="0"/>
          </a:p>
          <a:p>
            <a:pPr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Emotion</a:t>
            </a:r>
          </a:p>
          <a:p>
            <a:pPr marL="852678" indent="-742950">
              <a:buNone/>
            </a:pPr>
            <a:endParaRPr lang="en-US" sz="1000" dirty="0" smtClean="0"/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Guadalupe </a:t>
            </a:r>
            <a:r>
              <a:rPr lang="es-CO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contenta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2678" indent="-74295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Pepe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O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s-CO" sz="36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triste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555565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267200" cy="4525963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en-US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SER:</a:t>
            </a:r>
          </a:p>
          <a:p>
            <a:pPr algn="r"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Occupation</a:t>
            </a:r>
            <a:r>
              <a:rPr lang="is-I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</a:t>
            </a:r>
            <a:endParaRPr lang="en-US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Date</a:t>
            </a:r>
            <a:r>
              <a:rPr lang="is-I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….......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Description…..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Possession</a:t>
            </a:r>
            <a:r>
              <a:rPr lang="mr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Relationship</a:t>
            </a:r>
            <a:r>
              <a:rPr lang="is-I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Origin…………</a:t>
            </a:r>
          </a:p>
          <a:p>
            <a:pPr algn="r"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XXXXXXXXXXX.</a:t>
            </a:r>
          </a:p>
          <a:p>
            <a:pPr algn="r"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Time</a:t>
            </a:r>
            <a:r>
              <a:rPr lang="is-I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…............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19600" y="1481328"/>
            <a:ext cx="47244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ESTAR:</a:t>
            </a:r>
            <a:endParaRPr lang="en-US" sz="3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XXXXXXXX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Location</a:t>
            </a:r>
          </a:p>
          <a:p>
            <a:pPr marL="109728" indent="0"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Action (ch.6B)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Condition</a:t>
            </a:r>
          </a:p>
          <a:p>
            <a:pPr marL="109728" indent="0"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Emotion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how you feel, and where you are…)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24375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447800"/>
            <a:ext cx="9144000" cy="16002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1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</a:t>
            </a:r>
            <a:r>
              <a:rPr lang="en-US" sz="12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</a:t>
            </a:r>
            <a:endParaRPr lang="en-US" sz="7200" b="1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600" y="2133600"/>
            <a:ext cx="4191000" cy="4724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3600" b="1" u="sng" dirty="0" smtClean="0"/>
          </a:p>
          <a:p>
            <a:pPr>
              <a:buNone/>
            </a:pP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It’s six o’clock	</a:t>
            </a:r>
          </a:p>
          <a:p>
            <a:pPr marL="852678" indent="-74295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Jimmy is sad	</a:t>
            </a:r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Maggie is funny</a:t>
            </a:r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Mark is from Jamaica</a:t>
            </a:r>
          </a:p>
          <a:p>
            <a:pPr marL="852678" indent="-74295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Arthur is at school	</a:t>
            </a:r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George is a teacher	</a:t>
            </a:r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You are interesting	</a:t>
            </a:r>
          </a:p>
          <a:p>
            <a:pPr marL="852678" indent="-74295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Annie is sick</a:t>
            </a:r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It is Monday	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20669" y="2819400"/>
            <a:ext cx="51377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(time)</a:t>
            </a:r>
          </a:p>
          <a:p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(emotion)</a:t>
            </a: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(description)</a:t>
            </a: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(origin)</a:t>
            </a:r>
          </a:p>
          <a:p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(location)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(occupation)</a:t>
            </a: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(description)</a:t>
            </a: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(condition)</a:t>
            </a: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(date)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447800"/>
            <a:ext cx="9144000" cy="16002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1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</a:t>
            </a:r>
            <a:r>
              <a:rPr lang="en-US" sz="12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</a:t>
            </a:r>
            <a:endParaRPr lang="en-US" sz="7200" b="1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0" y="2133600"/>
            <a:ext cx="5943600" cy="4724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3600" b="1" u="sng" dirty="0" smtClean="0"/>
          </a:p>
          <a:p>
            <a:pPr>
              <a:buNone/>
            </a:pP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2678" indent="-742950">
              <a:buAutoNum type="arabicPeriod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perro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está) grande.</a:t>
            </a:r>
          </a:p>
          <a:p>
            <a:pPr marL="852678" indent="-742950">
              <a:buAutoNum type="arabicPeriod"/>
            </a:pP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Nino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está) </a:t>
            </a: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inteligente.</a:t>
            </a:r>
            <a:endParaRPr lang="es-CO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2678" indent="-742950">
              <a:buAutoNum type="arabicPeriod"/>
            </a:pP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chica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está) triste.</a:t>
            </a:r>
          </a:p>
          <a:p>
            <a:pPr marL="852678" indent="-742950">
              <a:buAutoNum type="arabicPeriod"/>
            </a:pP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Ella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está) en la clase.</a:t>
            </a:r>
          </a:p>
          <a:p>
            <a:pPr marL="852678" indent="-742950">
              <a:buAutoNum type="arabicPeriod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Lola (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está) una camarera.</a:t>
            </a:r>
          </a:p>
          <a:p>
            <a:pPr marL="852678" indent="-742950">
              <a:buAutoNum type="arabicPeriod"/>
            </a:pPr>
            <a:r>
              <a:rPr lang="es-CO" sz="3600" dirty="0" smtClean="0"/>
              <a:t>Él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está) de Guatemala.</a:t>
            </a:r>
          </a:p>
          <a:p>
            <a:pPr marL="852678" indent="-742950">
              <a:buFont typeface="Wingdings 3"/>
              <a:buAutoNum type="arabicPeriod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Margarita (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está) </a:t>
            </a: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cansada.</a:t>
            </a:r>
            <a:endParaRPr lang="es-CO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2678" indent="-742950">
              <a:buAutoNum type="arabicPeriod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(Es/</a:t>
            </a: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Está) la una y cuarto.</a:t>
            </a:r>
          </a:p>
          <a:p>
            <a:pPr marL="852678" indent="-742950">
              <a:buAutoNum type="arabicPeriod"/>
            </a:pP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Enrique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está) en el </a:t>
            </a: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centro.</a:t>
            </a:r>
            <a:endParaRPr lang="es-CO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2678" indent="-742950">
              <a:buAutoNum type="arabicPeriod"/>
            </a:pP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Olga (es/está) guapa.</a:t>
            </a:r>
            <a:b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2678" indent="-742950">
              <a:buAutoNum type="arabicPeriod"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11269" y="2743200"/>
            <a:ext cx="513773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(______________)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(______________)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(______________)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(______________)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(______________)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(______________)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(______________)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(______________)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(______________)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(______________)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038600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SER:</a:t>
            </a:r>
            <a:endParaRPr lang="en-US" sz="36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ESTAR:</a:t>
            </a:r>
            <a:endParaRPr lang="en-US" sz="3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endParaRPr lang="en-US" b="1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286000"/>
          <a:ext cx="4038600" cy="354583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76400"/>
                <a:gridCol w="2362200"/>
              </a:tblGrid>
              <a:tr h="10414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r>
                        <a:rPr lang="en-US" baseline="0" dirty="0" smtClean="0"/>
                        <a:t>    soy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somos</a:t>
                      </a:r>
                      <a:endParaRPr lang="en-US" dirty="0"/>
                    </a:p>
                  </a:txBody>
                  <a:tcPr anchor="ctr"/>
                </a:tc>
              </a:tr>
              <a:tr h="1041400">
                <a:tc>
                  <a:txBody>
                    <a:bodyPr/>
                    <a:lstStyle/>
                    <a:p>
                      <a:r>
                        <a:rPr kumimoji="0" lang="es-CO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Tú    eres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Vosotros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sois</a:t>
                      </a:r>
                      <a:endParaRPr lang="en-US" b="1" dirty="0"/>
                    </a:p>
                  </a:txBody>
                  <a:tcPr anchor="ctr"/>
                </a:tc>
              </a:tr>
              <a:tr h="1041400">
                <a:tc>
                  <a:txBody>
                    <a:bodyPr/>
                    <a:lstStyle/>
                    <a:p>
                      <a:endParaRPr kumimoji="0" lang="es-CO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CO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Él 	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CO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Ella   es	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CO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Ud.	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Ellos</a:t>
                      </a:r>
                      <a:endParaRPr lang="en-US" b="1" dirty="0" smtClean="0"/>
                    </a:p>
                    <a:p>
                      <a:r>
                        <a:rPr lang="en-US" b="1" dirty="0" err="1" smtClean="0"/>
                        <a:t>Ellas</a:t>
                      </a:r>
                      <a:r>
                        <a:rPr lang="en-US" b="1" dirty="0" smtClean="0"/>
                        <a:t>     son</a:t>
                      </a:r>
                    </a:p>
                    <a:p>
                      <a:r>
                        <a:rPr lang="en-US" b="1" dirty="0" err="1" smtClean="0"/>
                        <a:t>Uds</a:t>
                      </a:r>
                      <a:r>
                        <a:rPr lang="en-US" b="1" dirty="0" smtClean="0"/>
                        <a:t>.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48200" y="2286000"/>
          <a:ext cx="4114800" cy="354583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362200"/>
              </a:tblGrid>
              <a:tr h="10414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estoy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estamos</a:t>
                      </a:r>
                      <a:endParaRPr lang="en-US" dirty="0"/>
                    </a:p>
                  </a:txBody>
                  <a:tcPr anchor="ctr"/>
                </a:tc>
              </a:tr>
              <a:tr h="1041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Tú estás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Vosotros</a:t>
                      </a:r>
                      <a:r>
                        <a:rPr lang="en-US" b="1" dirty="0" smtClean="0"/>
                        <a:t>   </a:t>
                      </a:r>
                      <a:r>
                        <a:rPr kumimoji="0" lang="es-CO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estáis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1" dirty="0"/>
                    </a:p>
                  </a:txBody>
                  <a:tcPr anchor="ctr"/>
                </a:tc>
              </a:tr>
              <a:tr h="1041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Él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b="1" dirty="0" smtClean="0"/>
                        <a:t>Ella </a:t>
                      </a:r>
                      <a:r>
                        <a:rPr kumimoji="0" lang="es-CO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está</a:t>
                      </a:r>
                    </a:p>
                    <a:p>
                      <a:r>
                        <a:rPr kumimoji="0" lang="es-CO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Ud.</a:t>
                      </a:r>
                    </a:p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Ellos</a:t>
                      </a:r>
                      <a:endParaRPr lang="en-US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Ellas</a:t>
                      </a:r>
                      <a:r>
                        <a:rPr lang="en-US" b="1" dirty="0" smtClean="0"/>
                        <a:t>    </a:t>
                      </a:r>
                      <a:r>
                        <a:rPr kumimoji="0" lang="es-CO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están 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b="1" dirty="0" err="1" smtClean="0"/>
                        <a:t>Uds</a:t>
                      </a:r>
                      <a:r>
                        <a:rPr lang="en-US" b="1" dirty="0" smtClean="0"/>
                        <a:t>.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267200" cy="4525963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en-US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SER:</a:t>
            </a:r>
          </a:p>
          <a:p>
            <a:pPr algn="r"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Occupation</a:t>
            </a:r>
            <a:r>
              <a:rPr lang="is-I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</a:t>
            </a:r>
            <a:endParaRPr lang="en-US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Date</a:t>
            </a:r>
            <a:r>
              <a:rPr lang="is-I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….......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Description…..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Possession</a:t>
            </a:r>
            <a:r>
              <a:rPr lang="mr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Relationship</a:t>
            </a:r>
            <a:r>
              <a:rPr lang="is-I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Origin…………</a:t>
            </a:r>
          </a:p>
          <a:p>
            <a:pPr algn="r"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XXXXXXXXXXX.</a:t>
            </a:r>
          </a:p>
          <a:p>
            <a:pPr algn="r"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Time</a:t>
            </a:r>
            <a:r>
              <a:rPr lang="is-I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…............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19600" y="1481328"/>
            <a:ext cx="47244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ESTAR:</a:t>
            </a:r>
            <a:endParaRPr lang="en-US" sz="3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XXXXXXXX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Location</a:t>
            </a:r>
          </a:p>
          <a:p>
            <a:pPr marL="109728" indent="0"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Action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(talk about this later)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Condition</a:t>
            </a:r>
          </a:p>
          <a:p>
            <a:pPr marL="109728" indent="0"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Emotion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how you feel, and where you are…)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267200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SER:</a:t>
            </a:r>
          </a:p>
          <a:p>
            <a:pPr algn="r">
              <a:buNone/>
            </a:pPr>
            <a:r>
              <a:rPr lang="en-US" sz="9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9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b="1" u="sng" dirty="0" smtClean="0"/>
          </a:p>
          <a:p>
            <a:pPr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Occupation</a:t>
            </a:r>
          </a:p>
          <a:p>
            <a:pPr marL="852678" indent="-742950">
              <a:buNone/>
            </a:pPr>
            <a:endParaRPr lang="en-US" sz="1000" dirty="0" smtClean="0"/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Ella </a:t>
            </a: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camarera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profesores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267200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SER:</a:t>
            </a:r>
          </a:p>
          <a:p>
            <a:pPr algn="r">
              <a:buNone/>
            </a:pPr>
            <a:r>
              <a:rPr lang="en-US" sz="9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9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</a:t>
            </a:r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lunes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237859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267200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SER:</a:t>
            </a:r>
          </a:p>
          <a:p>
            <a:pPr algn="r">
              <a:buNone/>
            </a:pPr>
            <a:r>
              <a:rPr lang="en-US" sz="9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9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Description</a:t>
            </a:r>
          </a:p>
          <a:p>
            <a:pPr marL="852678" indent="-742950">
              <a:buNone/>
            </a:pPr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Ella </a:t>
            </a: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guapa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altos</a:t>
            </a:r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Mario </a:t>
            </a: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interesante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2678" indent="-742950">
              <a:buFontTx/>
              <a:buChar char="-"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267200" cy="4525963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en-US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SER:</a:t>
            </a:r>
          </a:p>
          <a:p>
            <a:pPr algn="r">
              <a:buNone/>
            </a:pPr>
            <a:r>
              <a:rPr lang="en-US" sz="9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9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8432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Possession/Relationship</a:t>
            </a:r>
          </a:p>
          <a:p>
            <a:pPr marL="852678" indent="-742950">
              <a:buNone/>
            </a:pPr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Ella </a:t>
            </a: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hermana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Los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libros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Miguel</a:t>
            </a:r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Tú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eres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prima</a:t>
            </a:r>
          </a:p>
          <a:p>
            <a:pPr marL="852678" indent="-742950">
              <a:buFontTx/>
              <a:buChar char="-"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94782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267200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SER:</a:t>
            </a:r>
          </a:p>
          <a:p>
            <a:pPr algn="r">
              <a:buNone/>
            </a:pPr>
            <a:r>
              <a:rPr lang="en-US" sz="9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9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495800" cy="51480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</a:t>
            </a:r>
          </a:p>
          <a:p>
            <a:pPr marL="852678" indent="-742950">
              <a:buNone/>
            </a:pPr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soy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Buford</a:t>
            </a:r>
          </a:p>
          <a:p>
            <a:pPr marL="109728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Mexicanos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Armando </a:t>
            </a: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Georgia</a:t>
            </a:r>
          </a:p>
          <a:p>
            <a:pPr>
              <a:buNone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267200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SER:</a:t>
            </a:r>
          </a:p>
          <a:p>
            <a:pPr algn="r">
              <a:buNone/>
            </a:pPr>
            <a:r>
              <a:rPr lang="en-US" sz="9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9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2678" indent="-74295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dos</a:t>
            </a:r>
          </a:p>
          <a:p>
            <a:pPr>
              <a:buNone/>
            </a:pPr>
            <a:endParaRPr lang="en-US" b="1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1191</TotalTime>
  <Words>567</Words>
  <Application>Microsoft Macintosh PowerPoint</Application>
  <PresentationFormat>On-screen Show (4:3)</PresentationFormat>
  <Paragraphs>195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Ser vs Estar</vt:lpstr>
      <vt:lpstr>Ser vs Estar</vt:lpstr>
      <vt:lpstr>Ser vs Estar</vt:lpstr>
      <vt:lpstr>Ser vs Estar</vt:lpstr>
      <vt:lpstr>Ser vs Estar</vt:lpstr>
      <vt:lpstr>Ser vs Estar</vt:lpstr>
      <vt:lpstr>Ser vs Estar</vt:lpstr>
      <vt:lpstr>Ser vs Estar</vt:lpstr>
      <vt:lpstr>Ser vs Estar</vt:lpstr>
      <vt:lpstr>Ser vs Estar</vt:lpstr>
      <vt:lpstr>Ser vs Estar</vt:lpstr>
      <vt:lpstr>Ser vs Estar</vt:lpstr>
      <vt:lpstr>Ser vs Estar</vt:lpstr>
      <vt:lpstr>Ser vs Estar</vt:lpstr>
      <vt:lpstr>Ser vs Estar</vt:lpstr>
      <vt:lpstr>Ser vs Estar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vs Estar</dc:title>
  <dc:creator> </dc:creator>
  <cp:lastModifiedBy>Thomas Varini</cp:lastModifiedBy>
  <cp:revision>64</cp:revision>
  <dcterms:created xsi:type="dcterms:W3CDTF">2012-03-01T23:49:33Z</dcterms:created>
  <dcterms:modified xsi:type="dcterms:W3CDTF">2019-02-26T12:39:03Z</dcterms:modified>
</cp:coreProperties>
</file>