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B722A2-D3BD-4F55-8479-6C0BD83D6618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BBCFA3-C54A-4624-8C58-D8A5F75420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visualphotos.com/photo/1x9051704/high_angle_view_of_celebrities_name_on_stars_at_the_sidewalk_hollywood_walk_of_fame_hollywood_bou_460664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9143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2133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Las </a:t>
            </a:r>
            <a:r>
              <a:rPr lang="en-US" dirty="0" err="1" smtClean="0">
                <a:solidFill>
                  <a:schemeClr val="bg1"/>
                </a:solidFill>
              </a:rPr>
              <a:t>Celebridades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24744" cy="1143000"/>
          </a:xfrm>
        </p:spPr>
        <p:txBody>
          <a:bodyPr/>
          <a:lstStyle/>
          <a:p>
            <a:r>
              <a:rPr lang="en-US" dirty="0" smtClean="0"/>
              <a:t>Danny </a:t>
            </a:r>
            <a:r>
              <a:rPr lang="en-US" dirty="0" err="1" smtClean="0"/>
              <a:t>Devito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065" b="5065"/>
          <a:stretch>
            <a:fillRect/>
          </a:stretch>
        </p:blipFill>
        <p:spPr>
          <a:xfrm>
            <a:off x="609600" y="1905000"/>
            <a:ext cx="7874695" cy="4077148"/>
          </a:xfrm>
        </p:spPr>
      </p:pic>
    </p:spTree>
    <p:extLst>
      <p:ext uri="{BB962C8B-B14F-4D97-AF65-F5344CB8AC3E}">
        <p14:creationId xmlns:p14="http://schemas.microsoft.com/office/powerpoint/2010/main" val="183599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adjectivos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celebridad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Uno </a:t>
            </a:r>
            <a:r>
              <a:rPr lang="en-US" sz="3200" dirty="0" smtClean="0"/>
              <a:t>de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pelo</a:t>
            </a:r>
            <a:endParaRPr lang="en-US" sz="3200" dirty="0" smtClean="0"/>
          </a:p>
          <a:p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característica</a:t>
            </a:r>
            <a:r>
              <a:rPr lang="en-US" sz="3200" dirty="0" smtClean="0"/>
              <a:t> </a:t>
            </a:r>
            <a:r>
              <a:rPr lang="en-US" sz="3200" dirty="0" err="1" smtClean="0"/>
              <a:t>física</a:t>
            </a:r>
            <a:endParaRPr lang="en-US" sz="3200" dirty="0" smtClean="0"/>
          </a:p>
          <a:p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caracter</a:t>
            </a:r>
            <a:r>
              <a:rPr lang="en-US" sz="3200" dirty="0" err="1" smtClean="0"/>
              <a:t>ística</a:t>
            </a:r>
            <a:r>
              <a:rPr lang="en-US" sz="3200" dirty="0" smtClean="0"/>
              <a:t> de la </a:t>
            </a:r>
            <a:r>
              <a:rPr lang="en-US" sz="3200" dirty="0" err="1" smtClean="0"/>
              <a:t>personalidad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034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06" b="510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Lebron</a:t>
            </a:r>
            <a:r>
              <a:rPr lang="en-US" dirty="0" smtClean="0"/>
              <a:t>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2.bp.blogspot.com/-hizCRZxOE3g/T4SWzhfHL-I/AAAAAAAABo0/TszoHIM4CnQ/s1600/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927"/>
            <a:ext cx="6851073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54" y="228600"/>
            <a:ext cx="7024744" cy="1143000"/>
          </a:xfrm>
        </p:spPr>
        <p:txBody>
          <a:bodyPr/>
          <a:lstStyle/>
          <a:p>
            <a:r>
              <a:rPr lang="en-US" dirty="0" smtClean="0"/>
              <a:t>Jim Carey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1143000"/>
          </a:xfrm>
        </p:spPr>
        <p:txBody>
          <a:bodyPr/>
          <a:lstStyle/>
          <a:p>
            <a:r>
              <a:rPr lang="en-US" dirty="0" smtClean="0"/>
              <a:t>Emma Stone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589" r="-21589"/>
          <a:stretch>
            <a:fillRect/>
          </a:stretch>
        </p:blipFill>
        <p:spPr>
          <a:xfrm>
            <a:off x="1042988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426313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08" r="1708"/>
          <a:stretch>
            <a:fillRect/>
          </a:stretch>
        </p:blipFill>
        <p:spPr>
          <a:xfrm>
            <a:off x="609600" y="1905000"/>
            <a:ext cx="7874695" cy="40771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0273"/>
            <a:ext cx="7024744" cy="1143000"/>
          </a:xfrm>
        </p:spPr>
        <p:txBody>
          <a:bodyPr/>
          <a:lstStyle/>
          <a:p>
            <a:r>
              <a:rPr lang="en-US" dirty="0" smtClean="0"/>
              <a:t>Angelina Jolie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138.photobucket.com/albums/q279/peter123_010/BATMAN%20BEGINS/BATMAN_BEGINS-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9" y="-762000"/>
            <a:ext cx="52197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37" y="304800"/>
            <a:ext cx="7024744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Morgan </a:t>
            </a:r>
            <a:br>
              <a:rPr lang="en-US" dirty="0" smtClean="0"/>
            </a:br>
            <a:r>
              <a:rPr lang="en-US" dirty="0" smtClean="0"/>
              <a:t>Freeman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Shakira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83" b="3983"/>
          <a:stretch>
            <a:fillRect/>
          </a:stretch>
        </p:blipFill>
        <p:spPr>
          <a:xfrm>
            <a:off x="609600" y="2286000"/>
            <a:ext cx="7874695" cy="4077148"/>
          </a:xfrm>
        </p:spPr>
      </p:pic>
    </p:spTree>
    <p:extLst>
      <p:ext uri="{BB962C8B-B14F-4D97-AF65-F5344CB8AC3E}">
        <p14:creationId xmlns:p14="http://schemas.microsoft.com/office/powerpoint/2010/main" val="36223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nvestorplace.com/wp-content/uploads/2013/01/beyo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62600"/>
            <a:ext cx="7024744" cy="1143000"/>
          </a:xfrm>
        </p:spPr>
        <p:txBody>
          <a:bodyPr/>
          <a:lstStyle/>
          <a:p>
            <a:r>
              <a:rPr lang="en-US" dirty="0" smtClean="0"/>
              <a:t>Beyoncé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806</TotalTime>
  <Words>34</Words>
  <Application>Microsoft Macintosh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Las Celebridades</vt:lpstr>
      <vt:lpstr>Escribe 3 adjectivos para cada celebridad…</vt:lpstr>
      <vt:lpstr>Lebron James</vt:lpstr>
      <vt:lpstr>Jim Carey</vt:lpstr>
      <vt:lpstr>Emma Stone</vt:lpstr>
      <vt:lpstr>Angelina Jolie</vt:lpstr>
      <vt:lpstr>Morgan  Freeman</vt:lpstr>
      <vt:lpstr>Shakira</vt:lpstr>
      <vt:lpstr>Beyoncé</vt:lpstr>
      <vt:lpstr>Danny Devito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Celebridades</dc:title>
  <dc:creator>Schieber, Brian</dc:creator>
  <cp:lastModifiedBy>Brian Schieber</cp:lastModifiedBy>
  <cp:revision>16</cp:revision>
  <dcterms:created xsi:type="dcterms:W3CDTF">2013-03-05T19:14:12Z</dcterms:created>
  <dcterms:modified xsi:type="dcterms:W3CDTF">2018-09-14T17:45:17Z</dcterms:modified>
</cp:coreProperties>
</file>